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5" r:id="rId5"/>
    <p:sldId id="261" r:id="rId6"/>
    <p:sldId id="262" r:id="rId7"/>
    <p:sldId id="264" r:id="rId8"/>
    <p:sldId id="267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034-2435-449E-A390-113D505F2D37}" type="datetimeFigureOut">
              <a:rPr lang="pl-PL" smtClean="0"/>
              <a:t>2021-11-02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8517-5355-48AE-87C6-22C2D9492B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454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034-2435-449E-A390-113D505F2D37}" type="datetimeFigureOut">
              <a:rPr lang="pl-PL" smtClean="0"/>
              <a:t>2021-11-02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8517-5355-48AE-87C6-22C2D9492B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3079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034-2435-449E-A390-113D505F2D37}" type="datetimeFigureOut">
              <a:rPr lang="pl-PL" smtClean="0"/>
              <a:t>2021-11-02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8517-5355-48AE-87C6-22C2D9492BA8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99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034-2435-449E-A390-113D505F2D37}" type="datetimeFigureOut">
              <a:rPr lang="pl-PL" smtClean="0"/>
              <a:t>2021-11-02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8517-5355-48AE-87C6-22C2D9492B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4874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034-2435-449E-A390-113D505F2D37}" type="datetimeFigureOut">
              <a:rPr lang="pl-PL" smtClean="0"/>
              <a:t>2021-11-02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8517-5355-48AE-87C6-22C2D9492BA8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9810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034-2435-449E-A390-113D505F2D37}" type="datetimeFigureOut">
              <a:rPr lang="pl-PL" smtClean="0"/>
              <a:t>2021-11-02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8517-5355-48AE-87C6-22C2D9492B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1873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034-2435-449E-A390-113D505F2D37}" type="datetimeFigureOut">
              <a:rPr lang="pl-PL" smtClean="0"/>
              <a:t>2021-11-02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8517-5355-48AE-87C6-22C2D9492B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0045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034-2435-449E-A390-113D505F2D37}" type="datetimeFigureOut">
              <a:rPr lang="pl-PL" smtClean="0"/>
              <a:t>2021-11-02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8517-5355-48AE-87C6-22C2D9492B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206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034-2435-449E-A390-113D505F2D37}" type="datetimeFigureOut">
              <a:rPr lang="pl-PL" smtClean="0"/>
              <a:t>2021-11-02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8517-5355-48AE-87C6-22C2D9492B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771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034-2435-449E-A390-113D505F2D37}" type="datetimeFigureOut">
              <a:rPr lang="pl-PL" smtClean="0"/>
              <a:t>2021-11-02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8517-5355-48AE-87C6-22C2D9492B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000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034-2435-449E-A390-113D505F2D37}" type="datetimeFigureOut">
              <a:rPr lang="pl-PL" smtClean="0"/>
              <a:t>2021-11-02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8517-5355-48AE-87C6-22C2D9492B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846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034-2435-449E-A390-113D505F2D37}" type="datetimeFigureOut">
              <a:rPr lang="pl-PL" smtClean="0"/>
              <a:t>2021-11-02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8517-5355-48AE-87C6-22C2D9492B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94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034-2435-449E-A390-113D505F2D37}" type="datetimeFigureOut">
              <a:rPr lang="pl-PL" smtClean="0"/>
              <a:t>2021-11-02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8517-5355-48AE-87C6-22C2D9492B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737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034-2435-449E-A390-113D505F2D37}" type="datetimeFigureOut">
              <a:rPr lang="pl-PL" smtClean="0"/>
              <a:t>2021-11-02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8517-5355-48AE-87C6-22C2D9492B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234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034-2435-449E-A390-113D505F2D37}" type="datetimeFigureOut">
              <a:rPr lang="pl-PL" smtClean="0"/>
              <a:t>2021-11-02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8517-5355-48AE-87C6-22C2D9492B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596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034-2435-449E-A390-113D505F2D37}" type="datetimeFigureOut">
              <a:rPr lang="pl-PL" smtClean="0"/>
              <a:t>2021-11-02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8517-5355-48AE-87C6-22C2D9492B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87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AA034-2435-449E-A390-113D505F2D37}" type="datetimeFigureOut">
              <a:rPr lang="pl-PL" smtClean="0"/>
              <a:t>2021-11-02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278517-5355-48AE-87C6-22C2D9492B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52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homedic.pl/bezplatny-test-uzaleznienia-od-internet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6e5th1HR7U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21738884-35D0-4359-9E88-40D32148B6A7}"/>
              </a:ext>
            </a:extLst>
          </p:cNvPr>
          <p:cNvSpPr txBox="1"/>
          <p:nvPr/>
        </p:nvSpPr>
        <p:spPr>
          <a:xfrm>
            <a:off x="456143" y="660618"/>
            <a:ext cx="9818778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l-PL" sz="4000" dirty="0">
              <a:solidFill>
                <a:srgbClr val="0070C0"/>
              </a:solidFill>
            </a:endParaRPr>
          </a:p>
          <a:p>
            <a:pPr algn="ctr"/>
            <a:r>
              <a:rPr lang="pl-PL" sz="4000" b="1" dirty="0">
                <a:solidFill>
                  <a:srgbClr val="0070C0"/>
                </a:solidFill>
              </a:rPr>
              <a:t>ZACZAROWANI PRZEZ BLUE SCREEN, </a:t>
            </a:r>
          </a:p>
          <a:p>
            <a:pPr algn="ctr"/>
            <a:r>
              <a:rPr lang="pl-PL" sz="4000" b="1" dirty="0">
                <a:solidFill>
                  <a:srgbClr val="0070C0"/>
                </a:solidFill>
              </a:rPr>
              <a:t>CZYLI ZAJMIJ SIĘ MNĄ</a:t>
            </a:r>
          </a:p>
          <a:p>
            <a:pPr algn="ctr"/>
            <a:endParaRPr lang="pl-PL" sz="4000" dirty="0"/>
          </a:p>
          <a:p>
            <a:pPr algn="ctr"/>
            <a:r>
              <a:rPr lang="pl-PL" sz="4000" b="1" dirty="0">
                <a:solidFill>
                  <a:schemeClr val="accent1"/>
                </a:solidFill>
              </a:rPr>
              <a:t>O DZIECIACH </a:t>
            </a:r>
          </a:p>
          <a:p>
            <a:pPr algn="ctr"/>
            <a:r>
              <a:rPr lang="pl-PL" sz="4000" b="1" dirty="0">
                <a:solidFill>
                  <a:schemeClr val="accent1"/>
                </a:solidFill>
              </a:rPr>
              <a:t>I DOROSŁYCH </a:t>
            </a:r>
          </a:p>
          <a:p>
            <a:pPr algn="ctr"/>
            <a:r>
              <a:rPr lang="pl-PL" sz="4000" b="1" dirty="0">
                <a:solidFill>
                  <a:schemeClr val="accent1"/>
                </a:solidFill>
              </a:rPr>
              <a:t>W CODZIENNOŚCI</a:t>
            </a:r>
          </a:p>
          <a:p>
            <a:pPr algn="ctr"/>
            <a:endParaRPr lang="pl-PL" sz="4000" dirty="0"/>
          </a:p>
          <a:p>
            <a:pPr algn="r"/>
            <a:endParaRPr lang="pl-PL" sz="1200" dirty="0"/>
          </a:p>
          <a:p>
            <a:pPr algn="r"/>
            <a:endParaRPr lang="pl-PL" sz="1200" dirty="0"/>
          </a:p>
          <a:p>
            <a:pPr algn="r"/>
            <a:endParaRPr lang="pl-PL" sz="1200" dirty="0"/>
          </a:p>
          <a:p>
            <a:pPr algn="r"/>
            <a:endParaRPr lang="pl-PL" sz="1200" dirty="0"/>
          </a:p>
          <a:p>
            <a:r>
              <a:rPr lang="pl-PL" sz="1200" b="1" dirty="0"/>
              <a:t>    dr Marlena Kałużyńska-Tyburska, 26.10.2021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38856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1F6DE34-290B-47A3-B19A-C8B9AFE5954C}"/>
              </a:ext>
            </a:extLst>
          </p:cNvPr>
          <p:cNvSpPr txBox="1"/>
          <p:nvPr/>
        </p:nvSpPr>
        <p:spPr>
          <a:xfrm>
            <a:off x="866775" y="2228850"/>
            <a:ext cx="485940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>
                <a:solidFill>
                  <a:srgbClr val="FF0000"/>
                </a:solidFill>
              </a:rPr>
              <a:t>DZIĘKUJĘ ZA UWAGĘ</a:t>
            </a:r>
          </a:p>
          <a:p>
            <a:endParaRPr lang="pl-PL" sz="4000" b="1" dirty="0">
              <a:solidFill>
                <a:srgbClr val="00B050"/>
              </a:solidFill>
            </a:endParaRPr>
          </a:p>
          <a:p>
            <a:r>
              <a:rPr lang="pl-PL" sz="2000" b="1" dirty="0">
                <a:solidFill>
                  <a:srgbClr val="00B050"/>
                </a:solidFill>
              </a:rPr>
              <a:t>KONTAKT: </a:t>
            </a:r>
          </a:p>
          <a:p>
            <a:endParaRPr lang="pl-PL" sz="2000" b="1" dirty="0">
              <a:solidFill>
                <a:srgbClr val="00B050"/>
              </a:solidFill>
            </a:endParaRPr>
          </a:p>
          <a:p>
            <a:r>
              <a:rPr lang="pl-PL" sz="2000" b="1" dirty="0">
                <a:solidFill>
                  <a:srgbClr val="00B050"/>
                </a:solidFill>
              </a:rPr>
              <a:t>MARLENA-TYBURSKA@WP.PL </a:t>
            </a:r>
          </a:p>
          <a:p>
            <a:endParaRPr lang="pl-PL" sz="2000" b="1" dirty="0">
              <a:solidFill>
                <a:srgbClr val="00B050"/>
              </a:solidFill>
            </a:endParaRPr>
          </a:p>
          <a:p>
            <a:r>
              <a:rPr lang="pl-PL" sz="2000" b="1" dirty="0">
                <a:solidFill>
                  <a:srgbClr val="00B050"/>
                </a:solidFill>
              </a:rPr>
              <a:t>LUB PANDATV.PL</a:t>
            </a:r>
          </a:p>
        </p:txBody>
      </p:sp>
    </p:spTree>
    <p:extLst>
      <p:ext uri="{BB962C8B-B14F-4D97-AF65-F5344CB8AC3E}">
        <p14:creationId xmlns:p14="http://schemas.microsoft.com/office/powerpoint/2010/main" val="554557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4D6F4BB-185B-4B1A-8C93-76E616E3C801}"/>
              </a:ext>
            </a:extLst>
          </p:cNvPr>
          <p:cNvSpPr txBox="1"/>
          <p:nvPr/>
        </p:nvSpPr>
        <p:spPr>
          <a:xfrm>
            <a:off x="1419225" y="1685925"/>
            <a:ext cx="6338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>
                <a:solidFill>
                  <a:srgbClr val="0070C0"/>
                </a:solidFill>
              </a:rPr>
              <a:t>BLUE SCREEN – Oo.. NIE !!!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F9D961DC-588E-4627-A908-1E5E5C28A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16" y="2943385"/>
            <a:ext cx="4793202" cy="276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3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BBCA0B36-A82F-4ED2-85C4-675CD4748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10" y="1597506"/>
            <a:ext cx="7003562" cy="365936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4903C59-38BA-436F-9982-C6981106E8A8}"/>
              </a:ext>
            </a:extLst>
          </p:cNvPr>
          <p:cNvSpPr txBox="1"/>
          <p:nvPr/>
        </p:nvSpPr>
        <p:spPr>
          <a:xfrm>
            <a:off x="2000750" y="855836"/>
            <a:ext cx="5500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WYOBRAŹCIE SOBIE SYTUACJĘ…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D6ECA2E-D715-48C4-ABD8-2510C3F58E70}"/>
              </a:ext>
            </a:extLst>
          </p:cNvPr>
          <p:cNvSpPr txBox="1"/>
          <p:nvPr/>
        </p:nvSpPr>
        <p:spPr>
          <a:xfrm>
            <a:off x="975797" y="5567114"/>
            <a:ext cx="7371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UMIEJĘTNOŚĆ ZAINTERESOWANIA…SZTAB LUDZI LUB ZWYKŁA RELACJA</a:t>
            </a:r>
          </a:p>
          <a:p>
            <a:pPr algn="ctr"/>
            <a:r>
              <a:rPr lang="pl-PL" dirty="0"/>
              <a:t>(warsztaty, przystanek autobusowy)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78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9C7D56B-5342-4F7C-B78F-1F36DCB8B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1" b="11020"/>
          <a:stretch/>
        </p:blipFill>
        <p:spPr>
          <a:xfrm>
            <a:off x="1126310" y="1457463"/>
            <a:ext cx="7003562" cy="393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9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3D0C0D4-F403-47FE-9753-16238165D633}"/>
              </a:ext>
            </a:extLst>
          </p:cNvPr>
          <p:cNvSpPr txBox="1"/>
          <p:nvPr/>
        </p:nvSpPr>
        <p:spPr>
          <a:xfrm>
            <a:off x="457200" y="2228671"/>
            <a:ext cx="11277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KREOWANIE WIZERUNKU</a:t>
            </a:r>
          </a:p>
          <a:p>
            <a:r>
              <a:rPr lang="pl-PL" dirty="0"/>
              <a:t>to my mamy mieć wpływ co jest w sieci </a:t>
            </a:r>
          </a:p>
          <a:p>
            <a:r>
              <a:rPr lang="pl-PL" sz="2000" b="1" dirty="0">
                <a:solidFill>
                  <a:srgbClr val="FF0000"/>
                </a:solidFill>
              </a:rPr>
              <a:t>(ekshibicjonizm - kwadratura obiektywu – manipulacja – cenzura - wolność)</a:t>
            </a:r>
          </a:p>
          <a:p>
            <a:endParaRPr lang="pl-PL" dirty="0"/>
          </a:p>
          <a:p>
            <a:r>
              <a:rPr lang="pl-PL" dirty="0"/>
              <a:t>Zaginanie czasoprzestrzeni – dzisiejszy pęd, nasze naginanie reguł… TO JAK Z KSIĄŻKA x LAT TEMU…</a:t>
            </a:r>
          </a:p>
          <a:p>
            <a:r>
              <a:rPr lang="pl-PL" i="1" dirty="0"/>
              <a:t>		</a:t>
            </a:r>
            <a:r>
              <a:rPr lang="pl-PL" b="1" i="1" dirty="0"/>
              <a:t>„Jeszcze jedna strona, jeszcze jeden rozdział i już 3-cia nad ranem…”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4F8FFBD-0E63-45E2-A4F3-6A682CB30EDB}"/>
              </a:ext>
            </a:extLst>
          </p:cNvPr>
          <p:cNvSpPr txBox="1"/>
          <p:nvPr/>
        </p:nvSpPr>
        <p:spPr>
          <a:xfrm>
            <a:off x="447674" y="676275"/>
            <a:ext cx="7972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ZNAKI CZASU </a:t>
            </a:r>
          </a:p>
          <a:p>
            <a:r>
              <a:rPr lang="pl-PL" dirty="0"/>
              <a:t>(charakterystyczne sytuacje we współczesnym świecie – </a:t>
            </a:r>
            <a:r>
              <a:rPr lang="pl-PL" b="1" dirty="0">
                <a:solidFill>
                  <a:srgbClr val="00B050"/>
                </a:solidFill>
              </a:rPr>
              <a:t>BURZA MÓZGÓW</a:t>
            </a:r>
          </a:p>
          <a:p>
            <a:endParaRPr lang="pl-PL" b="1" dirty="0">
              <a:solidFill>
                <a:srgbClr val="00B050"/>
              </a:solidFill>
            </a:endParaRPr>
          </a:p>
          <a:p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BDD9AF1-1146-4E0E-94FD-0685FC320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7" y="3984902"/>
            <a:ext cx="5386387" cy="252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7F8FC52-F2AF-4EA5-AC77-8DB368D3740A}"/>
              </a:ext>
            </a:extLst>
          </p:cNvPr>
          <p:cNvSpPr txBox="1"/>
          <p:nvPr/>
        </p:nvSpPr>
        <p:spPr>
          <a:xfrm>
            <a:off x="400050" y="1685925"/>
            <a:ext cx="9439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Testy o uzależnieniu </a:t>
            </a:r>
            <a:r>
              <a:rPr lang="pl-PL" dirty="0"/>
              <a:t>– należy wyszukać w </a:t>
            </a:r>
            <a:r>
              <a:rPr lang="pl-PL" dirty="0" err="1"/>
              <a:t>google</a:t>
            </a:r>
            <a:endParaRPr lang="pl-PL" dirty="0"/>
          </a:p>
          <a:p>
            <a:endParaRPr lang="pl-PL" dirty="0"/>
          </a:p>
          <a:p>
            <a:r>
              <a:rPr lang="pl-PL" dirty="0">
                <a:hlinkClick r:id="rId2"/>
              </a:rPr>
              <a:t>https://psychomedic.pl/bezplatny-test-uzaleznienia-od-internetu/</a:t>
            </a:r>
            <a:endParaRPr lang="pl-PL" dirty="0"/>
          </a:p>
          <a:p>
            <a:endParaRPr lang="pl-PL" dirty="0"/>
          </a:p>
          <a:p>
            <a:r>
              <a:rPr lang="pl-PL" dirty="0"/>
              <a:t>NIEPORZĄDANE ZACHOWANIA…</a:t>
            </a:r>
          </a:p>
          <a:p>
            <a:endParaRPr lang="pl-PL" dirty="0"/>
          </a:p>
          <a:p>
            <a:r>
              <a:rPr lang="pl-PL" dirty="0"/>
              <a:t>FONOHOLIZM powoduje zmiany w mózgu podobne do… narkotyków!</a:t>
            </a:r>
          </a:p>
          <a:p>
            <a:r>
              <a:rPr lang="pl-PL" dirty="0"/>
              <a:t>FOMO to skrót od ang. </a:t>
            </a:r>
            <a:r>
              <a:rPr lang="pl-PL" dirty="0" err="1"/>
              <a:t>fear</a:t>
            </a:r>
            <a:r>
              <a:rPr lang="pl-PL" dirty="0"/>
              <a:t> of missing out - </a:t>
            </a:r>
            <a:r>
              <a:rPr lang="pl-PL" b="1" dirty="0">
                <a:solidFill>
                  <a:srgbClr val="FF0000"/>
                </a:solidFill>
              </a:rPr>
              <a:t>strach przed tym, co nas omija. </a:t>
            </a:r>
          </a:p>
          <a:p>
            <a:endParaRPr lang="pl-PL" b="1" dirty="0">
              <a:solidFill>
                <a:srgbClr val="FF0000"/>
              </a:solidFill>
            </a:endParaRPr>
          </a:p>
          <a:p>
            <a:r>
              <a:rPr lang="pl-PL" dirty="0"/>
              <a:t>Jest to choroba cywilizacyjna współczesności, która wiąże się z obawą, że coś naprawdę ciekawego i satysfakcjonującego dzieje się bez naszej wiedzy, natomiast inne osoby mogą w tym uczestniczyć (trawa zieleńsza u sąsiada, poczucie niespełnienia)</a:t>
            </a:r>
          </a:p>
          <a:p>
            <a:endParaRPr lang="pl-PL" dirty="0"/>
          </a:p>
          <a:p>
            <a:r>
              <a:rPr lang="pl-PL" dirty="0"/>
              <a:t>LISTA REGUŁ – </a:t>
            </a:r>
            <a:r>
              <a:rPr lang="pl-PL" dirty="0">
                <a:solidFill>
                  <a:srgbClr val="00B050"/>
                </a:solidFill>
              </a:rPr>
              <a:t>BURZA MÓZGÓW</a:t>
            </a:r>
            <a:r>
              <a:rPr lang="pl-PL" dirty="0"/>
              <a:t>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835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1555F3E-AF93-40E0-9C38-2FB4E81E6AA0}"/>
              </a:ext>
            </a:extLst>
          </p:cNvPr>
          <p:cNvSpPr txBox="1"/>
          <p:nvPr/>
        </p:nvSpPr>
        <p:spPr>
          <a:xfrm>
            <a:off x="619125" y="247650"/>
            <a:ext cx="94488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REGUŁY W MOIM DOMU:</a:t>
            </a:r>
          </a:p>
          <a:p>
            <a:endParaRPr lang="pl-PL" sz="2400" dirty="0"/>
          </a:p>
          <a:p>
            <a:pPr>
              <a:lnSpc>
                <a:spcPct val="150000"/>
              </a:lnSpc>
            </a:pPr>
            <a:r>
              <a:rPr lang="pl-PL" sz="2400" dirty="0"/>
              <a:t>Wyłączony lub brak telewizora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Usunięte </a:t>
            </a:r>
            <a:r>
              <a:rPr lang="pl-PL" sz="2400" dirty="0" err="1"/>
              <a:t>apki</a:t>
            </a:r>
            <a:r>
              <a:rPr lang="pl-PL" sz="2400" dirty="0"/>
              <a:t> SM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Telefon z dala, a odległość na wyciagnięcie ręki nie funkcjonuje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Mimo, że media, ekran to moje narzędzie pracy i dzieci 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w niej uczestniczą to bez patrzenia w ekran (dostają słuchawki, mikrofon)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Zamiast bajki czy gry w telefonie – książka i planszówka</a:t>
            </a:r>
          </a:p>
          <a:p>
            <a:pPr>
              <a:lnSpc>
                <a:spcPct val="150000"/>
              </a:lnSpc>
            </a:pPr>
            <a:endParaRPr lang="pl-PL" sz="2400" dirty="0"/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rgbClr val="00B050"/>
                </a:solidFill>
              </a:rPr>
              <a:t>Książka, gry, obrazki, spacery, rozmowy, przytulanie…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ZAINTERESOWANIE SOBĄ WZAJEMNIE…</a:t>
            </a:r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75398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6668C55-8832-4B32-AC33-D7BBC2E33B55}"/>
              </a:ext>
            </a:extLst>
          </p:cNvPr>
          <p:cNvSpPr txBox="1"/>
          <p:nvPr/>
        </p:nvSpPr>
        <p:spPr>
          <a:xfrm>
            <a:off x="828675" y="609600"/>
            <a:ext cx="61055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dirty="0"/>
              <a:t>Reklama IKEA z 2018 roku</a:t>
            </a:r>
          </a:p>
          <a:p>
            <a:r>
              <a:rPr lang="pl-PL" sz="4000" dirty="0">
                <a:hlinkClick r:id="rId2"/>
              </a:rPr>
              <a:t>https://www.youtube.com/watch?v=z6e5th1HR7U</a:t>
            </a:r>
            <a:r>
              <a:rPr lang="pl-PL" sz="4000" dirty="0"/>
              <a:t>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4D3BDE2-BAC2-4F14-845C-19586E426E40}"/>
              </a:ext>
            </a:extLst>
          </p:cNvPr>
          <p:cNvSpPr txBox="1"/>
          <p:nvPr/>
        </p:nvSpPr>
        <p:spPr>
          <a:xfrm>
            <a:off x="757238" y="3355302"/>
            <a:ext cx="73771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/>
              <a:t>SOCIAL MEDIA tylko z nazwy są społeczne, </a:t>
            </a:r>
          </a:p>
          <a:p>
            <a:r>
              <a:rPr lang="pl-PL" sz="2800" dirty="0"/>
              <a:t>jedyna więź – </a:t>
            </a:r>
            <a:r>
              <a:rPr lang="pl-PL" sz="2800" dirty="0">
                <a:solidFill>
                  <a:srgbClr val="0070C0"/>
                </a:solidFill>
              </a:rPr>
              <a:t>połączenie sieciowe…</a:t>
            </a:r>
          </a:p>
        </p:txBody>
      </p:sp>
    </p:spTree>
    <p:extLst>
      <p:ext uri="{BB962C8B-B14F-4D97-AF65-F5344CB8AC3E}">
        <p14:creationId xmlns:p14="http://schemas.microsoft.com/office/powerpoint/2010/main" val="2834320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38B143C8-2AB3-4D32-B7C5-63F81CB127A6}"/>
              </a:ext>
            </a:extLst>
          </p:cNvPr>
          <p:cNvSpPr txBox="1"/>
          <p:nvPr/>
        </p:nvSpPr>
        <p:spPr>
          <a:xfrm>
            <a:off x="342900" y="483364"/>
            <a:ext cx="90487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SPRÓBUJMY ODŁOŻYĆ TELEFONY NA BOK – ZAWSZE WTEDY, GDY MAMY OKAZJĘ BYĆ BLISKO Z DZIEĆMI. </a:t>
            </a:r>
          </a:p>
          <a:p>
            <a:pPr algn="ctr"/>
            <a:endParaRPr lang="pl-PL" b="1" dirty="0">
              <a:solidFill>
                <a:srgbClr val="FF0000"/>
              </a:solidFill>
            </a:endParaRPr>
          </a:p>
          <a:p>
            <a:pPr algn="ctr"/>
            <a:r>
              <a:rPr lang="pl-PL" b="1" dirty="0">
                <a:solidFill>
                  <a:schemeClr val="accent2"/>
                </a:solidFill>
              </a:rPr>
              <a:t>PO PRZYJŚCIU DO DOMU, PODCZAS POSIŁKÓW, W WEEKENDY. </a:t>
            </a:r>
          </a:p>
          <a:p>
            <a:pPr algn="ctr"/>
            <a:endParaRPr lang="pl-PL" b="1" dirty="0">
              <a:solidFill>
                <a:srgbClr val="FF0000"/>
              </a:solidFill>
            </a:endParaRP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ŚWIAT NAM NIE ZNIKNIE, GDY PRZEZ CHWILĘ NIE BĘDZIEMY SPRAWDZAĆ </a:t>
            </a:r>
          </a:p>
          <a:p>
            <a:pPr algn="ctr"/>
            <a:r>
              <a:rPr lang="pl-PL" b="1" dirty="0">
                <a:solidFill>
                  <a:schemeClr val="accent2"/>
                </a:solidFill>
              </a:rPr>
              <a:t>„CO SŁYCHAĆ”. </a:t>
            </a:r>
          </a:p>
          <a:p>
            <a:pPr algn="ctr"/>
            <a:endParaRPr lang="pl-PL" b="1" dirty="0">
              <a:solidFill>
                <a:srgbClr val="FF0000"/>
              </a:solidFill>
            </a:endParaRP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ALE JEŚLI WCIĄŻ BĘDZIEMY ZAJĘCI ŚWIATEM, ZNIKNĄĆ MOŻE COŚ WAŻNIEJSZEGO: </a:t>
            </a:r>
            <a:r>
              <a:rPr lang="pl-PL" b="1" dirty="0">
                <a:solidFill>
                  <a:schemeClr val="accent2"/>
                </a:solidFill>
              </a:rPr>
              <a:t>WIĘŹ Z DZIECKIEM. 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BA0F20AF-C8EA-4D7D-9095-79CD4C2D4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3345686"/>
            <a:ext cx="3133725" cy="38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28635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380</TotalTime>
  <Words>388</Words>
  <Application>Microsoft Office PowerPoint</Application>
  <PresentationFormat>Panoramiczny</PresentationFormat>
  <Paragraphs>73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Faseta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Marlena Kałużyńska-Tyburska</dc:creator>
  <cp:lastModifiedBy>Marlena Kałużyńska-Tyburska</cp:lastModifiedBy>
  <cp:revision>42</cp:revision>
  <dcterms:created xsi:type="dcterms:W3CDTF">2021-10-26T12:03:28Z</dcterms:created>
  <dcterms:modified xsi:type="dcterms:W3CDTF">2021-11-02T22:28:46Z</dcterms:modified>
</cp:coreProperties>
</file>